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76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86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23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274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897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49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55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471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48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51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54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6038B-09D2-4ACE-9FE1-EA26F8B0DF57}" type="datetimeFigureOut">
              <a:rPr lang="es-ES" smtClean="0"/>
              <a:t>16/11/2016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4DA6-E3A9-4029-8C8C-B0B14EEBE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7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6" y="864382"/>
            <a:ext cx="9902093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17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García</dc:creator>
  <cp:lastModifiedBy>Elena García</cp:lastModifiedBy>
  <cp:revision>1</cp:revision>
  <dcterms:created xsi:type="dcterms:W3CDTF">2016-11-16T20:53:53Z</dcterms:created>
  <dcterms:modified xsi:type="dcterms:W3CDTF">2016-11-16T20:55:34Z</dcterms:modified>
</cp:coreProperties>
</file>